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debab3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debab3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603feb2c9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603feb2c9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Rebecca Parker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Elizabeth Norton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8022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 that I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rest in this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8022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us.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 that we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rest in this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